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4165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8977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5273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953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5938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446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4088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9970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4170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6830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463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602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938" y="1700808"/>
            <a:ext cx="1779823" cy="3157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349249" y="130889"/>
            <a:ext cx="8445501" cy="6596221"/>
            <a:chOff x="274638" y="104775"/>
            <a:chExt cx="8445501" cy="6596221"/>
          </a:xfrm>
        </p:grpSpPr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4" name="Rechteck 3"/>
          <p:cNvSpPr/>
          <p:nvPr/>
        </p:nvSpPr>
        <p:spPr>
          <a:xfrm>
            <a:off x="1652051" y="5301208"/>
            <a:ext cx="5975603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analysis of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soluble Flt-1 using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monoclonal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VEGFR-1/Flt-1 antibody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101-M24]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200" dirty="0"/>
          </a:p>
        </p:txBody>
      </p:sp>
      <p:sp>
        <p:nvSpPr>
          <p:cNvPr id="5" name="Textfeld 1"/>
          <p:cNvSpPr txBox="1">
            <a:spLocks noChangeArrowheads="1"/>
          </p:cNvSpPr>
          <p:nvPr/>
        </p:nvSpPr>
        <p:spPr bwMode="auto">
          <a:xfrm>
            <a:off x="2379142" y="972769"/>
            <a:ext cx="45214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VEGFR-1/Flt-1 (#EWC)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101-M24)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76075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</cp:revision>
  <dcterms:created xsi:type="dcterms:W3CDTF">2014-03-19T10:08:34Z</dcterms:created>
  <dcterms:modified xsi:type="dcterms:W3CDTF">2015-03-18T11:09:10Z</dcterms:modified>
</cp:coreProperties>
</file>